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79" r:id="rId3"/>
    <p:sldId id="259" r:id="rId4"/>
    <p:sldId id="260" r:id="rId5"/>
    <p:sldId id="264" r:id="rId6"/>
    <p:sldId id="266" r:id="rId7"/>
    <p:sldId id="265" r:id="rId8"/>
    <p:sldId id="261" r:id="rId9"/>
    <p:sldId id="262" r:id="rId10"/>
    <p:sldId id="272" r:id="rId11"/>
    <p:sldId id="263" r:id="rId12"/>
    <p:sldId id="273" r:id="rId13"/>
    <p:sldId id="276" r:id="rId14"/>
    <p:sldId id="267" r:id="rId15"/>
    <p:sldId id="270" r:id="rId16"/>
    <p:sldId id="268" r:id="rId17"/>
    <p:sldId id="271" r:id="rId18"/>
    <p:sldId id="269" r:id="rId19"/>
    <p:sldId id="274" r:id="rId20"/>
    <p:sldId id="275" r:id="rId21"/>
    <p:sldId id="277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CACD2-E3DF-4BC0-A065-C5AB91FB039D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BADA279-87E4-41F7-A66C-3158CA5ED2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CACD2-E3DF-4BC0-A065-C5AB91FB039D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DA279-87E4-41F7-A66C-3158CA5ED2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CACD2-E3DF-4BC0-A065-C5AB91FB039D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DA279-87E4-41F7-A66C-3158CA5ED2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CACD2-E3DF-4BC0-A065-C5AB91FB039D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BADA279-87E4-41F7-A66C-3158CA5ED2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CACD2-E3DF-4BC0-A065-C5AB91FB039D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DA279-87E4-41F7-A66C-3158CA5ED20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CACD2-E3DF-4BC0-A065-C5AB91FB039D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DA279-87E4-41F7-A66C-3158CA5ED2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CACD2-E3DF-4BC0-A065-C5AB91FB039D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BADA279-87E4-41F7-A66C-3158CA5ED20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CACD2-E3DF-4BC0-A065-C5AB91FB039D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DA279-87E4-41F7-A66C-3158CA5ED2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CACD2-E3DF-4BC0-A065-C5AB91FB039D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DA279-87E4-41F7-A66C-3158CA5ED2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CACD2-E3DF-4BC0-A065-C5AB91FB039D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DA279-87E4-41F7-A66C-3158CA5ED2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CACD2-E3DF-4BC0-A065-C5AB91FB039D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DA279-87E4-41F7-A66C-3158CA5ED20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F4CACD2-E3DF-4BC0-A065-C5AB91FB039D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BADA279-87E4-41F7-A66C-3158CA5ED20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7.jpe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6.jpeg"/><Relationship Id="rId5" Type="http://schemas.openxmlformats.org/officeDocument/2006/relationships/image" Target="../media/image5.png"/><Relationship Id="rId4" Type="http://schemas.openxmlformats.org/officeDocument/2006/relationships/image" Target="../media/image3.jpeg"/><Relationship Id="rId9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5.png"/><Relationship Id="rId7" Type="http://schemas.openxmlformats.org/officeDocument/2006/relationships/image" Target="../media/image2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5.png"/><Relationship Id="rId7" Type="http://schemas.openxmlformats.org/officeDocument/2006/relationships/image" Target="../media/image4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10" Type="http://schemas.openxmlformats.org/officeDocument/2006/relationships/image" Target="../media/image51.jpeg"/><Relationship Id="rId4" Type="http://schemas.openxmlformats.org/officeDocument/2006/relationships/image" Target="../media/image45.jpeg"/><Relationship Id="rId9" Type="http://schemas.openxmlformats.org/officeDocument/2006/relationships/image" Target="../media/image50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.png"/><Relationship Id="rId7" Type="http://schemas.openxmlformats.org/officeDocument/2006/relationships/image" Target="../media/image55.jpeg"/><Relationship Id="rId12" Type="http://schemas.openxmlformats.org/officeDocument/2006/relationships/image" Target="../media/image6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jpeg"/><Relationship Id="rId11" Type="http://schemas.openxmlformats.org/officeDocument/2006/relationships/image" Target="../media/image59.jpeg"/><Relationship Id="rId5" Type="http://schemas.openxmlformats.org/officeDocument/2006/relationships/image" Target="../media/image53.jpeg"/><Relationship Id="rId10" Type="http://schemas.openxmlformats.org/officeDocument/2006/relationships/image" Target="../media/image58.jpeg"/><Relationship Id="rId4" Type="http://schemas.openxmlformats.org/officeDocument/2006/relationships/image" Target="../media/image52.jpeg"/><Relationship Id="rId9" Type="http://schemas.openxmlformats.org/officeDocument/2006/relationships/image" Target="../media/image5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6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6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-1107504"/>
            <a:ext cx="8280920" cy="1800200"/>
          </a:xfrm>
        </p:spPr>
        <p:txBody>
          <a:bodyPr>
            <a:normAutofit/>
          </a:bodyPr>
          <a:lstStyle/>
          <a:p>
            <a:pPr algn="ctr"/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324544" y="2348880"/>
            <a:ext cx="9937105" cy="352839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391" y="260648"/>
            <a:ext cx="9277391" cy="640497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83568" y="1560533"/>
            <a:ext cx="7272808" cy="36076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Городской конкурс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«Город патриотов»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«Юные патриоты»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«Средняя общеобразовательная школа №100-Центр образования» Приволжского района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Патриоты россия вперед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7878" y="6634016"/>
            <a:ext cx="609600" cy="6096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208" y="692696"/>
            <a:ext cx="1416335" cy="2000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763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5" y="260648"/>
            <a:ext cx="9081484" cy="62697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23728" y="908720"/>
            <a:ext cx="51531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</a:rPr>
              <a:t>2025-ГОД ЗАЩИТНИКА ОТЕЧЕСТВА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415" y="116632"/>
            <a:ext cx="1808659" cy="255421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957" y="1558713"/>
            <a:ext cx="3851920" cy="183679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27160">
            <a:off x="469097" y="2430838"/>
            <a:ext cx="2139702" cy="285293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65506">
            <a:off x="6560924" y="2449069"/>
            <a:ext cx="2155695" cy="287426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34674" y="3645392"/>
            <a:ext cx="326551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14 февраля 2025 года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Активисты МБОУ «Школа №100-ЦО» провели концерт в Доме ветеранов(инвалидов) ВОВ Приволжского района </a:t>
            </a:r>
            <a:r>
              <a:rPr lang="ru-RU" b="1" dirty="0" err="1" smtClean="0">
                <a:solidFill>
                  <a:srgbClr val="C00000"/>
                </a:solidFill>
              </a:rPr>
              <a:t>г.Казани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1" name="Патриоты россия вперед (mp3cut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8221" y="62255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520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61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2355"/>
            <a:ext cx="9144000" cy="6313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524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5" y="260648"/>
            <a:ext cx="9081484" cy="62697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23728" y="908720"/>
            <a:ext cx="51531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</a:rPr>
              <a:t>2025-ГОД ЗАЩИТНИКА ОТЕЧЕСТВА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992" y="175739"/>
            <a:ext cx="1604701" cy="22661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0219" y="1353432"/>
            <a:ext cx="2206518" cy="16548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45054">
            <a:off x="34050" y="2087480"/>
            <a:ext cx="2709177" cy="203188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2212">
            <a:off x="6527598" y="2568912"/>
            <a:ext cx="2601821" cy="195136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31640" y="3789040"/>
            <a:ext cx="590465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21 февраля 2025 года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В МБОУ «Школа №100-ЦО» прошел сбор гуманитарной помощи для военнослужащих в зоне СВО . Гуманитарную помощь и письма учащихся для  солдат передали в первичное отделение партии «Единая Росси» Приволжского района </a:t>
            </a:r>
            <a:r>
              <a:rPr lang="ru-RU" b="1" dirty="0" err="1" smtClean="0">
                <a:solidFill>
                  <a:srgbClr val="C00000"/>
                </a:solidFill>
              </a:rPr>
              <a:t>г.Казани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145" y="1308829"/>
            <a:ext cx="2194996" cy="1646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14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5" y="260648"/>
            <a:ext cx="9081484" cy="62697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23728" y="908720"/>
            <a:ext cx="51531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</a:rPr>
              <a:t>2025-ГОД ЗАЩИТНИКА ОТЕЧЕСТВА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361" y="260648"/>
            <a:ext cx="1502722" cy="212216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43" y="1816367"/>
            <a:ext cx="2273165" cy="170487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876" y="1308830"/>
            <a:ext cx="1697611" cy="226348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75122">
            <a:off x="206794" y="3296395"/>
            <a:ext cx="1653648" cy="220486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850" y="1275309"/>
            <a:ext cx="1747892" cy="233052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94814">
            <a:off x="6701873" y="2443563"/>
            <a:ext cx="2538519" cy="1903889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034648" y="3692163"/>
            <a:ext cx="520164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22 февраля 2025 года 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МБОУ «Школа №100-ЦО»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Прошел традиционный праздник «Полевая кухня» на тему «Памяти павшим – будьте достойны». В рамках праздника прошел массовый лыжный забег, посвященный 80 </a:t>
            </a:r>
            <a:r>
              <a:rPr lang="ru-RU" sz="1600" b="1" dirty="0" err="1" smtClean="0">
                <a:solidFill>
                  <a:srgbClr val="C00000"/>
                </a:solidFill>
              </a:rPr>
              <a:t>летию</a:t>
            </a:r>
            <a:r>
              <a:rPr lang="ru-RU" sz="1600" b="1" dirty="0" smtClean="0">
                <a:solidFill>
                  <a:srgbClr val="C00000"/>
                </a:solidFill>
              </a:rPr>
              <a:t> Великой победы, возложение цветов к памятнику погибшим воинам в ВОВ односельчанам, участие в городском конкурсе «Спасибо за мироне небо»</a:t>
            </a:r>
            <a:endParaRPr lang="ru-RU" sz="1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832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5" y="260648"/>
            <a:ext cx="9081484" cy="62697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23728" y="908720"/>
            <a:ext cx="51531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</a:rPr>
              <a:t>2025-ГОД ЗАЩИТНИКА ОТЕЧЕСТВА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754" y="1321093"/>
            <a:ext cx="2244057" cy="168304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1440">
            <a:off x="6239139" y="1602429"/>
            <a:ext cx="2249476" cy="168710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84710">
            <a:off x="495781" y="1836858"/>
            <a:ext cx="2283148" cy="171236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65779">
            <a:off x="121560" y="3754158"/>
            <a:ext cx="2710505" cy="152340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29948">
            <a:off x="6455801" y="3730714"/>
            <a:ext cx="2496425" cy="187925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987824" y="3193994"/>
            <a:ext cx="330136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24 февраля 2025 года 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Совместно с Советом ветеранов МВД города Казани и родителями погибшего на СВО </a:t>
            </a:r>
            <a:r>
              <a:rPr lang="ru-RU" sz="1600" b="1" dirty="0" err="1" smtClean="0">
                <a:solidFill>
                  <a:srgbClr val="C00000"/>
                </a:solidFill>
              </a:rPr>
              <a:t>Аглиева</a:t>
            </a:r>
            <a:r>
              <a:rPr lang="ru-RU" sz="1600" b="1" dirty="0" smtClean="0">
                <a:solidFill>
                  <a:srgbClr val="C00000"/>
                </a:solidFill>
              </a:rPr>
              <a:t> А.Х. изготовили 150 окопных свечей и отправили в зону специальной военной операции.</a:t>
            </a:r>
            <a:endParaRPr lang="ru-RU" sz="1600" b="1" dirty="0">
              <a:solidFill>
                <a:srgbClr val="C00000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995" y="60679"/>
            <a:ext cx="1153398" cy="1628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214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5" y="260648"/>
            <a:ext cx="9081484" cy="62697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23728" y="908720"/>
            <a:ext cx="51531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</a:rPr>
              <a:t>2025-ГОД ЗАЩИТНИКА ОТЕЧЕСТВА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361" y="260648"/>
            <a:ext cx="1502722" cy="21221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556792"/>
            <a:ext cx="2542282" cy="143003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38662">
            <a:off x="509905" y="1949023"/>
            <a:ext cx="2541533" cy="191210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66711">
            <a:off x="5745558" y="2321609"/>
            <a:ext cx="2878437" cy="161912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835696" y="3886200"/>
            <a:ext cx="48965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С 24 февраля по 28 февраля 2025 года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Наши ребята ( в полном составе) прошли учебные военные сборы в Республиканском центре «Патриот»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908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6" y="191570"/>
            <a:ext cx="9081484" cy="62697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23728" y="908720"/>
            <a:ext cx="51531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</a:rPr>
              <a:t>2025-ГОД ЗАЩИТНИКА ОТЕЧЕСТВА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726" y="95275"/>
            <a:ext cx="1400743" cy="19781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490227"/>
            <a:ext cx="2448272" cy="183620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30891">
            <a:off x="419071" y="2048400"/>
            <a:ext cx="2483768" cy="186282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81183">
            <a:off x="5718195" y="1880111"/>
            <a:ext cx="2661006" cy="199575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411760" y="3523701"/>
            <a:ext cx="39604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26 февраля 2025 года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</a:rPr>
              <a:t>Уроки Мужества .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</a:rPr>
              <a:t>В МБОУ «Школа №100-ЦО» прошли уроки мужества на тему «Долг, Честь и совесть». Перед юнармейцами выступили ветераны боевых действий, участники СВО, ветераны МВД. 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594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5" y="260648"/>
            <a:ext cx="9081484" cy="62697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23728" y="908720"/>
            <a:ext cx="51531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</a:rPr>
              <a:t>2025-ГОД ЗАЩИТНИКА ОТЕЧЕСТВА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28601">
            <a:off x="697533" y="1543891"/>
            <a:ext cx="1952809" cy="146460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361641"/>
            <a:ext cx="1915164" cy="143637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07102">
            <a:off x="6080152" y="1550349"/>
            <a:ext cx="2003289" cy="15024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05720">
            <a:off x="161237" y="3485955"/>
            <a:ext cx="1517848" cy="202379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3687">
            <a:off x="7066131" y="4027273"/>
            <a:ext cx="1938961" cy="145422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763688" y="2798015"/>
            <a:ext cx="529886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</a:rPr>
              <a:t>26 февраля 2025 года</a:t>
            </a:r>
          </a:p>
          <a:p>
            <a:pPr algn="ctr"/>
            <a:r>
              <a:rPr lang="ru-RU" sz="1400" b="1" dirty="0" smtClean="0">
                <a:solidFill>
                  <a:srgbClr val="C00000"/>
                </a:solidFill>
              </a:rPr>
              <a:t>Открытие Парты Героя в МБОУ «Школа №100-ЦО».</a:t>
            </a:r>
          </a:p>
          <a:p>
            <a:pPr algn="ctr"/>
            <a:r>
              <a:rPr lang="ru-RU" sz="1400" b="1" dirty="0" smtClean="0">
                <a:solidFill>
                  <a:srgbClr val="C00000"/>
                </a:solidFill>
              </a:rPr>
              <a:t>Парта Героя посвящена выпускнику нашей школы , погибшему на СВО, </a:t>
            </a:r>
            <a:r>
              <a:rPr lang="ru-RU" sz="1400" b="1" dirty="0" err="1" smtClean="0">
                <a:solidFill>
                  <a:srgbClr val="C00000"/>
                </a:solidFill>
              </a:rPr>
              <a:t>Чилякову</a:t>
            </a:r>
            <a:r>
              <a:rPr lang="ru-RU" sz="1400" b="1" dirty="0" smtClean="0">
                <a:solidFill>
                  <a:srgbClr val="C00000"/>
                </a:solidFill>
              </a:rPr>
              <a:t> А.С.</a:t>
            </a:r>
          </a:p>
          <a:p>
            <a:pPr algn="ctr"/>
            <a:r>
              <a:rPr lang="ru-RU" sz="1400" b="1" dirty="0" smtClean="0">
                <a:solidFill>
                  <a:srgbClr val="C00000"/>
                </a:solidFill>
              </a:rPr>
              <a:t>В мероприятии приняли участие : </a:t>
            </a:r>
          </a:p>
          <a:p>
            <a:pPr algn="ctr"/>
            <a:r>
              <a:rPr lang="ru-RU" sz="1400" b="1" dirty="0" smtClean="0">
                <a:solidFill>
                  <a:srgbClr val="C00000"/>
                </a:solidFill>
              </a:rPr>
              <a:t>Республиканский Совет ветеранов «Союз ветеранов (инвалидов) ВОВ и боевых действий РТ» полковник авиации </a:t>
            </a:r>
            <a:r>
              <a:rPr lang="ru-RU" sz="1400" b="1" dirty="0" err="1" smtClean="0">
                <a:solidFill>
                  <a:srgbClr val="C00000"/>
                </a:solidFill>
              </a:rPr>
              <a:t>Гревцов</a:t>
            </a:r>
            <a:r>
              <a:rPr lang="ru-RU" sz="1400" b="1" dirty="0" smtClean="0">
                <a:solidFill>
                  <a:srgbClr val="C00000"/>
                </a:solidFill>
              </a:rPr>
              <a:t> Б.В., председатель ветеранов СВО РТ ,  председатель Совета ветеранов МВД </a:t>
            </a:r>
            <a:r>
              <a:rPr lang="ru-RU" sz="1400" b="1" dirty="0" err="1" smtClean="0">
                <a:solidFill>
                  <a:srgbClr val="C00000"/>
                </a:solidFill>
              </a:rPr>
              <a:t>г.Казани</a:t>
            </a:r>
            <a:r>
              <a:rPr lang="ru-RU" sz="1400" b="1" dirty="0" smtClean="0">
                <a:solidFill>
                  <a:srgbClr val="C00000"/>
                </a:solidFill>
              </a:rPr>
              <a:t> отделов полиции №8,9,10 Закиров </a:t>
            </a:r>
            <a:r>
              <a:rPr lang="ru-RU" sz="1400" b="1" dirty="0" err="1" smtClean="0">
                <a:solidFill>
                  <a:srgbClr val="C00000"/>
                </a:solidFill>
              </a:rPr>
              <a:t>Г.Х.,главный</a:t>
            </a:r>
            <a:r>
              <a:rPr lang="ru-RU" sz="1400" b="1" dirty="0" smtClean="0">
                <a:solidFill>
                  <a:srgbClr val="C00000"/>
                </a:solidFill>
              </a:rPr>
              <a:t> специалист отдела УО </a:t>
            </a:r>
            <a:r>
              <a:rPr lang="ru-RU" sz="1400" b="1" dirty="0" err="1" smtClean="0">
                <a:solidFill>
                  <a:srgbClr val="C00000"/>
                </a:solidFill>
              </a:rPr>
              <a:t>Вахитовского</a:t>
            </a:r>
            <a:r>
              <a:rPr lang="ru-RU" sz="1400" b="1" dirty="0" smtClean="0">
                <a:solidFill>
                  <a:srgbClr val="C00000"/>
                </a:solidFill>
              </a:rPr>
              <a:t> и Приволжского районов </a:t>
            </a:r>
            <a:r>
              <a:rPr lang="ru-RU" sz="1400" b="1" dirty="0" err="1" smtClean="0">
                <a:solidFill>
                  <a:srgbClr val="C00000"/>
                </a:solidFill>
              </a:rPr>
              <a:t>Чеснокова</a:t>
            </a:r>
            <a:r>
              <a:rPr lang="ru-RU" sz="1400" b="1" dirty="0" smtClean="0">
                <a:solidFill>
                  <a:srgbClr val="C00000"/>
                </a:solidFill>
              </a:rPr>
              <a:t> Т.А., руководитель первичного отделения партии «Единая Россия» Приволжского района </a:t>
            </a:r>
            <a:r>
              <a:rPr lang="ru-RU" sz="1400" b="1" dirty="0" err="1" smtClean="0">
                <a:solidFill>
                  <a:srgbClr val="C00000"/>
                </a:solidFill>
              </a:rPr>
              <a:t>г.Казани</a:t>
            </a:r>
            <a:r>
              <a:rPr lang="ru-RU" sz="1400" b="1" dirty="0" smtClean="0">
                <a:solidFill>
                  <a:srgbClr val="C00000"/>
                </a:solidFill>
              </a:rPr>
              <a:t> </a:t>
            </a:r>
            <a:r>
              <a:rPr lang="ru-RU" sz="1400" b="1" dirty="0" err="1" smtClean="0">
                <a:solidFill>
                  <a:srgbClr val="C00000"/>
                </a:solidFill>
              </a:rPr>
              <a:t>Бабонова</a:t>
            </a:r>
            <a:r>
              <a:rPr lang="ru-RU" sz="1400" b="1" dirty="0" smtClean="0">
                <a:solidFill>
                  <a:srgbClr val="C00000"/>
                </a:solidFill>
              </a:rPr>
              <a:t> Ю.О., родители погибшего офицера на СВО  </a:t>
            </a:r>
            <a:r>
              <a:rPr lang="ru-RU" sz="1400" b="1" dirty="0" err="1" smtClean="0">
                <a:solidFill>
                  <a:srgbClr val="C00000"/>
                </a:solidFill>
              </a:rPr>
              <a:t>Аглиева</a:t>
            </a:r>
            <a:r>
              <a:rPr lang="ru-RU" sz="1400" b="1" dirty="0" smtClean="0">
                <a:solidFill>
                  <a:srgbClr val="C00000"/>
                </a:solidFill>
              </a:rPr>
              <a:t> А.Х.</a:t>
            </a:r>
            <a:endParaRPr lang="ru-RU" sz="1400" b="1" dirty="0">
              <a:solidFill>
                <a:srgbClr val="C00000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680" y="0"/>
            <a:ext cx="1366363" cy="1929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03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5" y="260648"/>
            <a:ext cx="9081484" cy="62697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23728" y="908720"/>
            <a:ext cx="51531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</a:rPr>
              <a:t>2025-ГОД ЗАЩИТНИКА ОТЕЧЕСТВА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1278" y="216686"/>
            <a:ext cx="1502722" cy="21221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03" y="1302140"/>
            <a:ext cx="2063361" cy="154752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60037">
            <a:off x="150680" y="1675692"/>
            <a:ext cx="2206193" cy="165464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4870">
            <a:off x="6630748" y="2084116"/>
            <a:ext cx="2278968" cy="170922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483769" y="4145664"/>
            <a:ext cx="424847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С 10 марта по 17 марта 2025 года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В школьном музее МБОУ «Школа №100-ЦО» прошли экскурсии на тему «Благодарное поколение патриотов России»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448422"/>
            <a:ext cx="2386608" cy="17899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345369"/>
            <a:ext cx="2077979" cy="155848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447" y="2366952"/>
            <a:ext cx="2147619" cy="161071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1871" y="3522953"/>
            <a:ext cx="1995686" cy="2660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8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5" y="260648"/>
            <a:ext cx="9081484" cy="62697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23728" y="908720"/>
            <a:ext cx="51531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</a:rPr>
              <a:t>2025-ГОД ЗАЩИТНИКА ОТЕЧЕСТВА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361" y="260648"/>
            <a:ext cx="1502722" cy="212216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96" y="1843113"/>
            <a:ext cx="1795298" cy="239373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865" y="1268064"/>
            <a:ext cx="2360069" cy="17700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048" y="1292385"/>
            <a:ext cx="2301698" cy="172627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0454" y="2219896"/>
            <a:ext cx="1924844" cy="256645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986" y="2881967"/>
            <a:ext cx="2223327" cy="166749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649" y="2867006"/>
            <a:ext cx="2232663" cy="167449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2600" y="2922335"/>
            <a:ext cx="2115676" cy="158675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41022">
            <a:off x="92630" y="4443366"/>
            <a:ext cx="1893746" cy="142030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26521">
            <a:off x="7054989" y="4537744"/>
            <a:ext cx="2117497" cy="1588123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424579" y="4591795"/>
            <a:ext cx="444542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С 22 февраля по 3 марта 2025 года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В МБОУ «Школа №100-ЦО» прошел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конкурс Армейский чемоданчик на тему «Герои </a:t>
            </a:r>
            <a:r>
              <a:rPr lang="ru-RU" b="1" dirty="0" err="1" smtClean="0">
                <a:solidFill>
                  <a:srgbClr val="C00000"/>
                </a:solidFill>
              </a:rPr>
              <a:t>СССР,герои</a:t>
            </a:r>
            <a:r>
              <a:rPr lang="ru-RU" b="1" dirty="0" smtClean="0">
                <a:solidFill>
                  <a:srgbClr val="C00000"/>
                </a:solidFill>
              </a:rPr>
              <a:t> России герои СВО уроженцы города Казани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409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5" y="260648"/>
            <a:ext cx="9081484" cy="62697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23728" y="908720"/>
            <a:ext cx="51531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</a:rPr>
              <a:t>2025-ГОД ЗАЩИТНИКА ОТЕЧЕСТВА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361" y="260648"/>
            <a:ext cx="1502722" cy="212216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455099"/>
            <a:ext cx="1796121" cy="239482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511" y="1361641"/>
            <a:ext cx="2892076" cy="216905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1815" y="3972707"/>
            <a:ext cx="2722075" cy="204155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551698" y="3617204"/>
            <a:ext cx="358011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11 октября 2025 году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Ученики 2Б и 6Б классов были посвящены в ряды Юнармейцев.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Мероприятие прошло  в Казанском танковом училище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9519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5" y="260648"/>
            <a:ext cx="9081484" cy="62697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23728" y="908720"/>
            <a:ext cx="51531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</a:rPr>
              <a:t>2025-ГОД ЗАЩИТНИКА ОТЕЧЕСТВА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361" y="260648"/>
            <a:ext cx="1502722" cy="212216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81" y="2183181"/>
            <a:ext cx="2279769" cy="170982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1268" y="2431654"/>
            <a:ext cx="2179162" cy="163437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384533"/>
            <a:ext cx="2241129" cy="168084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705" y="4635409"/>
            <a:ext cx="2530423" cy="189781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660769" y="3065380"/>
            <a:ext cx="39992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С 17 марта по 21 марта 2025 года в МБОУ «Школа №100-ЦО» прошел конкурс рисунков на тему «Наш дом Россия- поклонимся великим тем годам»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22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5" y="260648"/>
            <a:ext cx="9081484" cy="62697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23728" y="908720"/>
            <a:ext cx="51531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</a:rPr>
              <a:t>2025-ГОД ЗАЩИТНИКА ОТЕЧЕСТВА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361" y="260648"/>
            <a:ext cx="1502722" cy="212216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723" y="2499098"/>
            <a:ext cx="2459069" cy="184430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624" y="1283972"/>
            <a:ext cx="2172813" cy="162961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854" y="2803011"/>
            <a:ext cx="2258481" cy="169386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4691558"/>
            <a:ext cx="2673267" cy="200495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699793" y="2966393"/>
            <a:ext cx="34440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С 10 марта по 17 марта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 2025 года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В МБОУ «Школа №100-ОЦ прошел школьный конкурс «Смотр стоя и песни»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78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5" y="260648"/>
            <a:ext cx="9081484" cy="62697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23728" y="908720"/>
            <a:ext cx="51531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</a:rPr>
              <a:t>2025-ГОД ЗАЩИТНИКА ОТЕЧЕСТВА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361" y="260648"/>
            <a:ext cx="1502722" cy="21221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407890"/>
            <a:ext cx="3068960" cy="30689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3919" y="1361641"/>
            <a:ext cx="3140968" cy="314096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87624" y="4555420"/>
            <a:ext cx="71287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solidFill>
                  <a:srgbClr val="C00000"/>
                </a:solidFill>
              </a:rPr>
              <a:t>«Школа призвана создавать гражданина и воспитывать патриота, раскрыть способности и таланты. Традиционным источником нравственности является патриотизм: любовь к России, к своему народу, к своей малой родине»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95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2355"/>
            <a:ext cx="9144000" cy="6313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440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2355"/>
            <a:ext cx="9144000" cy="6313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40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2355"/>
            <a:ext cx="9144000" cy="6313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79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2355"/>
            <a:ext cx="9144000" cy="6313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20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2355"/>
            <a:ext cx="9144000" cy="6313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93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2355"/>
            <a:ext cx="9144000" cy="6313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44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2355"/>
            <a:ext cx="9144000" cy="6313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639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1105</TotalTime>
  <Words>549</Words>
  <Application>Microsoft Office PowerPoint</Application>
  <PresentationFormat>Экран (4:3)</PresentationFormat>
  <Paragraphs>51</Paragraphs>
  <Slides>22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Franklin Gothic Book</vt:lpstr>
      <vt:lpstr>Franklin Gothic Medium</vt:lpstr>
      <vt:lpstr>Times New Roman</vt:lpstr>
      <vt:lpstr>Wingdings 2</vt:lpstr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</dc:title>
  <dc:creator>анна</dc:creator>
  <cp:lastModifiedBy>Наталия Ивановна</cp:lastModifiedBy>
  <cp:revision>60</cp:revision>
  <dcterms:created xsi:type="dcterms:W3CDTF">2011-10-28T10:13:12Z</dcterms:created>
  <dcterms:modified xsi:type="dcterms:W3CDTF">2025-04-08T12:12:32Z</dcterms:modified>
</cp:coreProperties>
</file>